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Неделя экологии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чтецов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Перова Мария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Балашанов</a:t>
            </a:r>
            <a:r>
              <a:rPr lang="ru-RU" dirty="0" smtClean="0"/>
              <a:t> Роман</a:t>
            </a:r>
            <a:endParaRPr lang="ru-RU" dirty="0"/>
          </a:p>
        </p:txBody>
      </p:sp>
      <p:pic>
        <p:nvPicPr>
          <p:cNvPr id="1026" name="Picture 2" descr="C:\Documents and Settings\Admin\Рабочий стол\неделя экол.7 класс\IMG_02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447800"/>
            <a:ext cx="2953173" cy="383858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еделя экол.7 класс\IMG_02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1447800"/>
            <a:ext cx="3069033" cy="39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Буклеты</a:t>
            </a:r>
            <a:endParaRPr lang="ru-RU" dirty="0"/>
          </a:p>
        </p:txBody>
      </p:sp>
      <p:pic>
        <p:nvPicPr>
          <p:cNvPr id="2050" name="Picture 2" descr="C:\Documents and Settings\Admin\Рабочий стол\неделя экол.7 класс\IMG_0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5" y="530225"/>
            <a:ext cx="7286676" cy="482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 «Эхо Чернобыля»</a:t>
            </a:r>
            <a:endParaRPr lang="ru-RU" dirty="0"/>
          </a:p>
        </p:txBody>
      </p:sp>
      <p:pic>
        <p:nvPicPr>
          <p:cNvPr id="5122" name="Picture 2" descr="C:\Documents and Settings\Admin\Рабочий стол\неделя экол.7 класс\IMG_0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530225"/>
            <a:ext cx="7000923" cy="468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деревьев</a:t>
            </a:r>
            <a:endParaRPr lang="ru-RU" dirty="0"/>
          </a:p>
        </p:txBody>
      </p:sp>
      <p:pic>
        <p:nvPicPr>
          <p:cNvPr id="6146" name="Picture 2" descr="C:\Documents and Settings\Admin\Рабочий стол\неделя экол.7 класс\IMG_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9" y="530225"/>
            <a:ext cx="6858048" cy="461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3075" name="Picture 3" descr="C:\Documents and Settings\Admin\Рабочий стол\неделя экол.7 класс\DSC01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 кабинетов</a:t>
            </a:r>
            <a:endParaRPr lang="ru-RU" dirty="0"/>
          </a:p>
        </p:txBody>
      </p:sp>
      <p:pic>
        <p:nvPicPr>
          <p:cNvPr id="4098" name="Picture 2" descr="C:\Documents and Settings\Admin\Рабочий стол\неделя экол.7 класс\IMG_0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339309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еделя экол.7 класс\IMG_02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3392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неделя экол.7 класс\IMG_0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530225"/>
            <a:ext cx="7286675" cy="504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0F0F0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Неделя экологии</vt:lpstr>
      <vt:lpstr>Конкурс чтецов</vt:lpstr>
      <vt:lpstr>Буклеты</vt:lpstr>
      <vt:lpstr>Классный час «Эхо Чернобыля»</vt:lpstr>
      <vt:lpstr>Посадка деревьев</vt:lpstr>
      <vt:lpstr>Проект</vt:lpstr>
      <vt:lpstr>Смотр кабинетов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экологии</dc:title>
  <cp:lastModifiedBy>Admin</cp:lastModifiedBy>
  <cp:revision>3</cp:revision>
  <dcterms:modified xsi:type="dcterms:W3CDTF">2011-05-04T18:23:43Z</dcterms:modified>
</cp:coreProperties>
</file>